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8" r:id="rId4"/>
    <p:sldId id="264" r:id="rId5"/>
    <p:sldId id="262" r:id="rId6"/>
    <p:sldId id="259" r:id="rId7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EFE1AE-A603-42C4-8D02-51D2C2B8C528}" v="76" dt="2024-09-13T19:50:56.0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7EBB37-F8D3-4CF6-A7A8-7AD9761B4A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A1E47D4-A7FB-42E7-90A9-6AE8479B57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FA05840-0914-4B89-AE7D-E10A43A2B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8639-A064-4AA7-AE3D-48CADD4930AE}" type="datetimeFigureOut">
              <a:rPr lang="es-CO" smtClean="0"/>
              <a:t>13/09/2024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A363ED2-4590-4162-B17B-F7147CFE58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DFD6A77-65EC-456E-91B6-723A203AD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62574-EE36-468C-B359-61E3C1F6083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22700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15EAC5-3A17-46BA-9B31-21DD9D0DB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5F8B493-A8E4-4E28-904B-A50FD4C01B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E3B097A-51D0-4BDF-AB91-B707BB6B5A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8639-A064-4AA7-AE3D-48CADD4930AE}" type="datetimeFigureOut">
              <a:rPr lang="es-CO" smtClean="0"/>
              <a:t>13/09/2024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4749C6B-5311-46F0-ABB9-559ECEF72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37EC0E8-E772-4B08-88BD-DFE6C4250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62574-EE36-468C-B359-61E3C1F6083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85136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7AD9933-E8BD-4DA6-B35A-84C2C8C31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C37895A-18D9-4B16-90AE-D0733F12DF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1E79ED3-2EBD-452B-B481-6D8D5F5D7D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8639-A064-4AA7-AE3D-48CADD4930AE}" type="datetimeFigureOut">
              <a:rPr lang="es-CO" smtClean="0"/>
              <a:t>13/09/2024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75AD620-EB98-4D10-ADFB-A740A8BA06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29C512F-922B-494F-B20F-D19EC2241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62574-EE36-468C-B359-61E3C1F6083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0809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B94D83-6788-4A4D-84BF-1413354977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3765BD7-7F18-45D7-BA5C-8C7999AF5A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1400833-017D-4553-87A4-F728707D57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345A8A0-6DE3-4B86-A2C5-F8C3192D0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8639-A064-4AA7-AE3D-48CADD4930AE}" type="datetimeFigureOut">
              <a:rPr lang="es-CO" smtClean="0"/>
              <a:t>13/09/2024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94918A2-96B8-4EEA-83D8-ACF0406399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0C779FE-3123-48F1-9761-EB5D3B630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62574-EE36-468C-B359-61E3C1F6083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927720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5EB335-020F-4844-BD7F-D5E982729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7259B85-3873-4E18-80EB-A3CA01F383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9C0068E-9F3A-45AA-95C6-B3A7BB08A1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4A2BF63-9144-4A0A-90CE-EEE2C9B580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EB2174D8-B84F-4545-AAE4-65AF04530D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531A8111-30B4-426F-A435-A1A3B1A44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8639-A064-4AA7-AE3D-48CADD4930AE}" type="datetimeFigureOut">
              <a:rPr lang="es-CO" smtClean="0"/>
              <a:t>13/09/2024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B76E8230-6D3D-44C5-8CDF-CA2D21A38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1D3774D-9490-424A-8A99-72F88B24B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62574-EE36-468C-B359-61E3C1F6083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651164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13DA1C2-235E-45AF-A27F-0A1944F4AB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8A06CD4-C598-411D-817A-45BFABFF1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8639-A064-4AA7-AE3D-48CADD4930AE}" type="datetimeFigureOut">
              <a:rPr lang="es-CO" smtClean="0"/>
              <a:t>13/09/2024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544DE2F-EE2D-42C9-B7CC-1411F5893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32A4A6D-9755-4468-8591-4FCE0B496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62574-EE36-468C-B359-61E3C1F6083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2923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8D52417-F423-4802-973E-322BDDCE1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8639-A064-4AA7-AE3D-48CADD4930AE}" type="datetimeFigureOut">
              <a:rPr lang="es-CO" smtClean="0"/>
              <a:t>13/09/2024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839FA329-E596-4E85-B698-264A764CCA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B43AF90-94B4-4F32-86A3-94F8A940E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62574-EE36-468C-B359-61E3C1F6083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73626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CA2285-222D-4246-9361-241BA115F1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5B6A6A2-B082-4FD7-97B4-294676832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F731781-BBEE-44F4-B78B-C51B077234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3A42704-9533-45BB-A75B-2A2CFAA3C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8639-A064-4AA7-AE3D-48CADD4930AE}" type="datetimeFigureOut">
              <a:rPr lang="es-CO" smtClean="0"/>
              <a:t>13/09/2024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5967B3A-E3A3-4768-B6E2-DF288E76A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A4CF146-B2E5-44A3-8FCF-F774585739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62574-EE36-468C-B359-61E3C1F6083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5718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052105-3DF3-4EA9-8785-BD017158CC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7D20A43-3710-4E7B-AB31-9646BFECE0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AA5FC0B-B2C0-43DE-A5C1-9A74CE0E23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BBAD1DA-3165-473E-9E32-FD2B3B21F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8639-A064-4AA7-AE3D-48CADD4930AE}" type="datetimeFigureOut">
              <a:rPr lang="es-CO" smtClean="0"/>
              <a:t>13/09/2024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1916E6A-3776-41C2-A73F-00B175608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2B2E567-F1A4-4DF2-81EC-CC729B74BC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62574-EE36-468C-B359-61E3C1F6083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50749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9F8650-43A1-472D-95D0-55445E4624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BC1B9B9-9A5A-4CC9-BADB-2823B3A0C9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F03D2D5-AACD-421F-99DF-5DB4858B6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8639-A064-4AA7-AE3D-48CADD4930AE}" type="datetimeFigureOut">
              <a:rPr lang="es-CO" smtClean="0"/>
              <a:t>13/09/2024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462403C-22EF-4FB4-8AD6-C4737F9FD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45C64DD-7397-4A2E-8ECB-5ADAD794A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62574-EE36-468C-B359-61E3C1F6083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4251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AE839B9C-5649-40D7-B8DE-DD868D85D9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697BF7B-0144-4663-9B4E-55D06CD891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6D0F86A-2C3C-45F5-B446-BE93D95450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8639-A064-4AA7-AE3D-48CADD4930AE}" type="datetimeFigureOut">
              <a:rPr lang="es-CO" smtClean="0"/>
              <a:t>13/09/2024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6C21665-C603-4511-8063-22E00D1D96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E4B91FA-4133-40E9-AD69-F3862078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62574-EE36-468C-B359-61E3C1F6083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38448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E34889E-D451-4AC8-9374-4B49A077B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0C3314C-4421-4E88-BCAA-3EA80F752C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EC8839C-25E8-43FA-A9B4-26A577C2C4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1C8639-A064-4AA7-AE3D-48CADD4930AE}" type="datetimeFigureOut">
              <a:rPr lang="es-CO" smtClean="0"/>
              <a:t>13/09/2024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5D13B3E-49E1-492E-941B-9AD1D900D6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F06C560-551A-4FED-B0EC-9CAFA5F6C3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62574-EE36-468C-B359-61E3C1F6083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46178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E8D26DE-BEC6-4422-B610-5956B9796C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95" y="0"/>
            <a:ext cx="12179808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12BE8B15-3410-0107-95D5-DD5DDF1FBA96}"/>
              </a:ext>
            </a:extLst>
          </p:cNvPr>
          <p:cNvSpPr txBox="1"/>
          <p:nvPr/>
        </p:nvSpPr>
        <p:spPr>
          <a:xfrm>
            <a:off x="3053860" y="1330948"/>
            <a:ext cx="68638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bg1"/>
                </a:solidFill>
              </a:rPr>
              <a:t>LUCHA CONTRA LA CORRUPCION</a:t>
            </a:r>
            <a:endParaRPr lang="es-CO" sz="3600" b="1" dirty="0">
              <a:solidFill>
                <a:schemeClr val="bg1"/>
              </a:solidFill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E43967A9-ACF2-6E82-C216-B93F3705587B}"/>
              </a:ext>
            </a:extLst>
          </p:cNvPr>
          <p:cNvSpPr txBox="1"/>
          <p:nvPr/>
        </p:nvSpPr>
        <p:spPr>
          <a:xfrm>
            <a:off x="7485182" y="5723792"/>
            <a:ext cx="39125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</a:rPr>
              <a:t>OFICINA DE CONTROL INTERNO</a:t>
            </a:r>
            <a:endParaRPr lang="es-CO" sz="20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La lucha contra la corrupción internacional">
            <a:extLst>
              <a:ext uri="{FF2B5EF4-FFF2-40B4-BE49-F238E27FC236}">
                <a16:creationId xmlns:a16="http://schemas.microsoft.com/office/drawing/2014/main" id="{A6EAC1C2-3C77-18B0-32EB-1E7E115FCC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9717" y="2017723"/>
            <a:ext cx="6111753" cy="350932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0885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82C47793-6B88-50B8-1AA2-2204029C8C9B}"/>
              </a:ext>
            </a:extLst>
          </p:cNvPr>
          <p:cNvSpPr/>
          <p:nvPr/>
        </p:nvSpPr>
        <p:spPr>
          <a:xfrm>
            <a:off x="1327638" y="2180492"/>
            <a:ext cx="9908931" cy="2567354"/>
          </a:xfrm>
          <a:prstGeom prst="roundRect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E688100A-1DBE-F177-A1CD-F05C3FB9C34D}"/>
              </a:ext>
            </a:extLst>
          </p:cNvPr>
          <p:cNvSpPr txBox="1"/>
          <p:nvPr/>
        </p:nvSpPr>
        <p:spPr>
          <a:xfrm>
            <a:off x="606668" y="6233747"/>
            <a:ext cx="100847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u="sng" dirty="0">
                <a:solidFill>
                  <a:srgbClr val="FF0000"/>
                </a:solidFill>
              </a:rPr>
              <a:t>DECRETO 1122 DEL 30 DE AGOSTO DE 2024.</a:t>
            </a:r>
            <a:endParaRPr lang="es-CO" b="1" i="1" u="sng" dirty="0">
              <a:solidFill>
                <a:srgbClr val="FF0000"/>
              </a:solidFill>
            </a:endParaRPr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9F75907F-C458-2874-DC1E-EFA0100039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0273" y="1028699"/>
            <a:ext cx="10150597" cy="553915"/>
          </a:xfrm>
        </p:spPr>
        <p:txBody>
          <a:bodyPr/>
          <a:lstStyle/>
          <a:p>
            <a:pPr algn="ctr"/>
            <a:r>
              <a:rPr lang="es-ES" b="1" u="sng" dirty="0">
                <a:latin typeface="Arial" panose="020B0604020202020204" pitchFamily="34" charset="0"/>
                <a:cs typeface="Arial" panose="020B0604020202020204" pitchFamily="34" charset="0"/>
              </a:rPr>
              <a:t>NORMATIVIDAD</a:t>
            </a:r>
            <a:endParaRPr lang="es-CO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86419A6-B7A9-18CD-4656-5F98C231EB42}"/>
              </a:ext>
            </a:extLst>
          </p:cNvPr>
          <p:cNvSpPr txBox="1"/>
          <p:nvPr/>
        </p:nvSpPr>
        <p:spPr>
          <a:xfrm>
            <a:off x="1433146" y="2340784"/>
            <a:ext cx="910003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Reglamento el articulo 73 de la ley 1474 de 2011, modificado por el articulo 31 de la ley 2195 de 2022 en lo relacionado con los “Programas de Transparencia y Ética Pública”.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Modifico el nombre del Título 4 de la parte 1 del libro 2 del Decreto 1081 de 2015.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Adicionó el Capítulo 4 “Programas de Transparencia y Ética” al Título 4 de la Parte 1 del Libro 2 del Decreto 1081 de 2015. </a:t>
            </a:r>
            <a:endParaRPr lang="es-CO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1631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3080DC-8D33-4AD1-8C70-7D37254978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075" y="1211260"/>
            <a:ext cx="10515600" cy="1016733"/>
          </a:xfrm>
        </p:spPr>
        <p:txBody>
          <a:bodyPr>
            <a:normAutofit fontScale="90000"/>
          </a:bodyPr>
          <a:lstStyle/>
          <a:p>
            <a:pPr algn="ctr"/>
            <a:r>
              <a:rPr lang="es-ES" b="1" u="sng" dirty="0"/>
              <a:t>Que es el Programa de Transparencia y Ética Pública)</a:t>
            </a:r>
            <a:endParaRPr lang="es-CO" b="1" u="sng" dirty="0"/>
          </a:p>
        </p:txBody>
      </p:sp>
      <p:pic>
        <p:nvPicPr>
          <p:cNvPr id="2050" name="Picture 2" descr="La Ética y la Transparencia: Pilares Indispensables del Gobierno Corporativo">
            <a:extLst>
              <a:ext uri="{FF2B5EF4-FFF2-40B4-BE49-F238E27FC236}">
                <a16:creationId xmlns:a16="http://schemas.microsoft.com/office/drawing/2014/main" id="{AC88791D-6FA2-2B88-2945-E5BAC072B5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609" y="2353774"/>
            <a:ext cx="4440114" cy="335243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29AECCEC-B7FB-F3A0-586A-36CE1E604340}"/>
              </a:ext>
            </a:extLst>
          </p:cNvPr>
          <p:cNvSpPr txBox="1"/>
          <p:nvPr/>
        </p:nvSpPr>
        <p:spPr>
          <a:xfrm>
            <a:off x="6268915" y="2470638"/>
            <a:ext cx="5017476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300" dirty="0">
                <a:latin typeface="Arial" panose="020B0604020202020204" pitchFamily="34" charset="0"/>
                <a:cs typeface="Arial" panose="020B0604020202020204" pitchFamily="34" charset="0"/>
              </a:rPr>
              <a:t>El programa de Transparencia y Ética Pública-PTEP es el conjunto de acciones que una entidad define e implementa para promover, al interior de la organización, una cultura de la legalidad e identificar, medir, controlar y monitorear los riesgos de corrupción que se presentan en el desarrollo de su misionalidad.</a:t>
            </a:r>
            <a:endParaRPr lang="es-CO" sz="2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D4E6BEB4-DDCB-5BA9-40BA-8C8E5E0FA452}"/>
              </a:ext>
            </a:extLst>
          </p:cNvPr>
          <p:cNvSpPr txBox="1"/>
          <p:nvPr/>
        </p:nvSpPr>
        <p:spPr>
          <a:xfrm>
            <a:off x="606668" y="6233747"/>
            <a:ext cx="100847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u="sng" dirty="0">
                <a:solidFill>
                  <a:srgbClr val="FF0000"/>
                </a:solidFill>
              </a:rPr>
              <a:t>DECRETO 1122 DEL 30 DE AGOSTO DE 2024.</a:t>
            </a:r>
            <a:endParaRPr lang="es-CO" b="1" i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32719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3B0D3FF-398E-8325-EFFD-911346692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262" y="435464"/>
            <a:ext cx="7112976" cy="1325563"/>
          </a:xfrm>
        </p:spPr>
        <p:txBody>
          <a:bodyPr>
            <a:noAutofit/>
          </a:bodyPr>
          <a:lstStyle/>
          <a:p>
            <a:r>
              <a:rPr lang="es-ES" sz="4000" b="1" dirty="0">
                <a:latin typeface="Arial" panose="020B0604020202020204" pitchFamily="34" charset="0"/>
                <a:cs typeface="Arial" panose="020B0604020202020204" pitchFamily="34" charset="0"/>
              </a:rPr>
              <a:t>¿QUE ENTIDADES DEBE IMPLEMENTAR LOS PTEP?</a:t>
            </a:r>
            <a:endParaRPr lang="es-CO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93968ACE-0BE1-835D-2B91-70ED7976EAD9}"/>
              </a:ext>
            </a:extLst>
          </p:cNvPr>
          <p:cNvSpPr txBox="1"/>
          <p:nvPr/>
        </p:nvSpPr>
        <p:spPr>
          <a:xfrm>
            <a:off x="1793631" y="2136531"/>
            <a:ext cx="938139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Las entidades obligadas del orden nacional, departamental y municipal, sin importar su régimen de contratación, deberán implementar programas de transparencia y ética pública conforme con las características, estándares, requisitos y controles mínimo que establezca la Secretaria de Transparencia de la Presidencia de la Republica.</a:t>
            </a:r>
          </a:p>
          <a:p>
            <a:pPr algn="just"/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Las entidades en las que se haya implementado un Sistema Integral de Administración de Riesgos deberán articularlo con el Programa de Transparencia y Ética Pública.</a:t>
            </a:r>
          </a:p>
          <a:p>
            <a:pPr algn="just"/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Aquellas a las que se les exija un Programa de Transparencia y Ética Empresarial y lo implemente cumple con el programa público.</a:t>
            </a:r>
            <a:endParaRPr lang="es-CO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57B9448E-F03B-0C65-A267-D37B15C782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9015"/>
            <a:ext cx="1793631" cy="2375839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02FE2429-3AC0-1C98-3DED-24A52E911F78}"/>
              </a:ext>
            </a:extLst>
          </p:cNvPr>
          <p:cNvSpPr txBox="1"/>
          <p:nvPr/>
        </p:nvSpPr>
        <p:spPr>
          <a:xfrm>
            <a:off x="606668" y="6233747"/>
            <a:ext cx="4519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u="sng" dirty="0">
                <a:solidFill>
                  <a:srgbClr val="FF0000"/>
                </a:solidFill>
              </a:rPr>
              <a:t>DECRETO 1122 DEL 30 DE AGOSTO DE 2024.</a:t>
            </a:r>
            <a:endParaRPr lang="es-CO" b="1" i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456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73FA9978-3C48-DEBD-FB1C-FD543FE00D36}"/>
              </a:ext>
            </a:extLst>
          </p:cNvPr>
          <p:cNvSpPr txBox="1"/>
          <p:nvPr/>
        </p:nvSpPr>
        <p:spPr>
          <a:xfrm>
            <a:off x="5125916" y="351692"/>
            <a:ext cx="61897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u="sng" dirty="0"/>
              <a:t>METODOLOGÍA Y ESTRUCTURA DE LOS PROGRAMAS DE TRANSPARENCIA ÉTICA PÚBLICA</a:t>
            </a:r>
            <a:endParaRPr lang="es-CO" sz="3200" b="1" u="sng" dirty="0"/>
          </a:p>
        </p:txBody>
      </p:sp>
      <p:pic>
        <p:nvPicPr>
          <p:cNvPr id="3076" name="Picture 4" descr="Periodico del Talento | La ética y la transparencia, asignaturas pendientes  en España">
            <a:extLst>
              <a:ext uri="{FF2B5EF4-FFF2-40B4-BE49-F238E27FC236}">
                <a16:creationId xmlns:a16="http://schemas.microsoft.com/office/drawing/2014/main" id="{F2C9CE09-7A6E-A707-2751-42BA6C967F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538" y="2246519"/>
            <a:ext cx="4167554" cy="360247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8BEC5FB4-10FF-92A7-E36E-A6117D31B38D}"/>
              </a:ext>
            </a:extLst>
          </p:cNvPr>
          <p:cNvSpPr txBox="1"/>
          <p:nvPr/>
        </p:nvSpPr>
        <p:spPr>
          <a:xfrm>
            <a:off x="5125916" y="2145323"/>
            <a:ext cx="6330461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Elaborar un proyecto de anexo técnico en el que señale la metodología y estructura para implementar el Programa de Transparencia y Ética Pública.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Publicar en su sede electrónica por 15 días calendario el proyecto de anexo técnico para recibir observaciones por parte de la ciudadanía, de las entidades obligadas o cualquier otro interesado.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Publicar en su sede electrónica el anexo técnico definitivo. Junto con una matriz que relacione las observaciones recibidas durante el periodo de consulta y las respuestas a cada una de ellas.</a:t>
            </a:r>
            <a:endParaRPr lang="es-E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O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DE2B518-0D72-1CD8-1EAC-62ECBFECDD3F}"/>
              </a:ext>
            </a:extLst>
          </p:cNvPr>
          <p:cNvSpPr txBox="1"/>
          <p:nvPr/>
        </p:nvSpPr>
        <p:spPr>
          <a:xfrm>
            <a:off x="606668" y="6233747"/>
            <a:ext cx="4519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u="sng" dirty="0">
                <a:solidFill>
                  <a:srgbClr val="FF0000"/>
                </a:solidFill>
              </a:rPr>
              <a:t>DECRETO 1122 DEL 30 DE AGOSTO DE 2024.</a:t>
            </a:r>
            <a:endParaRPr lang="es-CO" b="1" i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94248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F88471E4-FB3F-4EF6-8F63-550AA3CECCFD}"/>
              </a:ext>
            </a:extLst>
          </p:cNvPr>
          <p:cNvSpPr txBox="1"/>
          <p:nvPr/>
        </p:nvSpPr>
        <p:spPr>
          <a:xfrm>
            <a:off x="1140654" y="2560906"/>
            <a:ext cx="1060059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b="1" i="1" u="sng" dirty="0">
                <a:latin typeface="Arial" panose="020B0604020202020204" pitchFamily="34" charset="0"/>
                <a:cs typeface="Arial" panose="020B0604020202020204" pitchFamily="34" charset="0"/>
              </a:rPr>
              <a:t>ES DEBER DE CADA ENTIDAD DESARROLLAR SU PROPIO PROGRAMA DE TRANSPARENCIA Y ÉTICA PÚBLICA. NO OBSTANTE, LA SECRETARIA DE TRANSPARENCIA DE LA PRESIDENCIA DE LA REPUBLICA PODRÁ OFRECER GUÍAS, MANUALES, CONCEPTOS Y ASISTENCIA. </a:t>
            </a:r>
            <a:endParaRPr lang="es-CO" sz="2000" b="1" i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 descr="778.300+ Aviso Importante Fotografías de stock, fotos e imágenes libres de  derechos - iStock | Alerta, Comunicado, Atencion">
            <a:extLst>
              <a:ext uri="{FF2B5EF4-FFF2-40B4-BE49-F238E27FC236}">
                <a16:creationId xmlns:a16="http://schemas.microsoft.com/office/drawing/2014/main" id="{CBDC71DD-0C8A-386D-BAD7-2EF63A2F7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5853" y="3884345"/>
            <a:ext cx="3214687" cy="252222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569186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461</TotalTime>
  <Words>434</Words>
  <Application>Microsoft Office PowerPoint</Application>
  <PresentationFormat>Panorámica</PresentationFormat>
  <Paragraphs>23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Tema de Office</vt:lpstr>
      <vt:lpstr>Presentación de PowerPoint</vt:lpstr>
      <vt:lpstr>NORMATIVIDAD</vt:lpstr>
      <vt:lpstr>Que es el Programa de Transparencia y Ética Pública)</vt:lpstr>
      <vt:lpstr>¿QUE ENTIDADES DEBE IMPLEMENTAR LOS PTEP?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wilfredo polania rodriguez</dc:creator>
  <cp:lastModifiedBy>CONTROL INTERNO</cp:lastModifiedBy>
  <cp:revision>6</cp:revision>
  <dcterms:created xsi:type="dcterms:W3CDTF">2022-04-25T21:25:45Z</dcterms:created>
  <dcterms:modified xsi:type="dcterms:W3CDTF">2024-09-13T22:02:47Z</dcterms:modified>
</cp:coreProperties>
</file>